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2110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results?search_query=a+trip+to+the+moon+1902+full+movie&amp;oq=a+trip+to&amp;gs_l=youtube.1.1.0l10.14269.71761.0.74041.18.13.4.1.1.0.151.1380.4j9.13.0...0.0...1ac.1.11.youtube.uNNEYALe7F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8jphxpi1ro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4TwFWtRue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ssion_(emotion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hyperlink" Target="http://www.youtube.com/watch?v=7OAlbfZRCvY" TargetMode="External"/><Relationship Id="rId4" Type="http://schemas.openxmlformats.org/officeDocument/2006/relationships/hyperlink" Target="http://en.wikipedia.org/wiki/Emo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9P3XXvleo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t-_DXC-ai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youtube.com/watch?v=i9WUmq_CeWA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PrOJ37grfG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AZqLnbRhw&amp;list=PLC0DC2962B200AD7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wikihow.com/Make-a-Silent-Mov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Genres &amp; technical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71624"/>
            <a:ext cx="8229600" cy="424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Name some EARLY genres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limitations of silent films?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it change the way they tell the story?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23900" y="14176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6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http://www.youtube.com/results?search_query=a+trip+to+the+moon+1902+full+movie&amp;oq=a+trip+to&amp;gs_l=youtube.1.1.0l10.14269.71761.0.74041.18.13.4.1.1.0.151.1380.4j9.13.0...0.0...1ac.1.11.youtube.uNNEYALe7F8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Georges Méliès (1902)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Subject of modern film “Hugo”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2771775"/>
            <a:ext cx="4543424" cy="34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7127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Slap stick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145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Comedy with the emphasis on fast physical action, farcical situations,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and obvious PHYSICAL humour</a:t>
            </a:r>
          </a:p>
          <a:p>
            <a:pPr marL="342900" marR="0" lvl="0" indent="-177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6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http://www.youtube.com/watch?v=a8jphxpi1ro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sng" strike="noStrike" cap="none" baseline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875" y="-95250"/>
            <a:ext cx="1552574" cy="15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4392" y="3448050"/>
            <a:ext cx="2744282" cy="212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525" y="3552825"/>
            <a:ext cx="3016179" cy="191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2200" y="4705350"/>
            <a:ext cx="27051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Melodrama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sensationalized dramatic work characterized by the use of stereotyped characters, exaggerated emotions, simplistic morality, and black &amp; white conflict</a:t>
            </a:r>
          </a:p>
          <a:p>
            <a:pPr marL="342900" marR="0" lvl="0" indent="-177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6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http://www.youtube.com/watch?v=84TwFWtRueQ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sng" strike="noStrike" cap="none" baseline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600" y="3533775"/>
            <a:ext cx="2931775" cy="21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7025" y="3687750"/>
            <a:ext cx="19050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075" y="3992550"/>
            <a:ext cx="24384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Romance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 on </a:t>
            </a:r>
            <a:r>
              <a:rPr lang="en-US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passion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 on passion, </a:t>
            </a:r>
            <a:r>
              <a:rPr lang="en-US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emotion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the affectionate romantic involvement of the main characters and the journey that their genuinely strong, true and pure romantic love takes them through dating, courtship to marriage</a:t>
            </a:r>
          </a:p>
          <a:p>
            <a:pPr marL="342900" marR="0" lvl="0" indent="-177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6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http://www.youtube.com/watch?v=7OAlbfZRCvY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sng" strike="noStrike" cap="none" baseline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3050" y="4038600"/>
            <a:ext cx="2628899" cy="198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6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http://www.youtube.com/watch?v=T9P3XXvleo4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600"/>
          </a:p>
          <a:p>
            <a:pPr marL="0" marR="0" lvl="0" indent="0" algn="l" rtl="0">
              <a:spcBef>
                <a:spcPts val="0"/>
              </a:spcBef>
              <a:buNone/>
            </a:pPr>
            <a:endParaRPr sz="600">
              <a:hlinkClick r:id="rId3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325" y="1314450"/>
            <a:ext cx="238125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625" y="2057400"/>
            <a:ext cx="2952750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333300" y="2219325"/>
            <a:ext cx="2952600" cy="231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Daring Do and feats of strength and bravery with thin plot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Most actors did own stunts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FFFFFF"/>
                </a:solidFill>
              </a:rPr>
              <a:t>Often based on classic stories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9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http://www.youtube.com/watch?v=nt-_DXC-aik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Innocent, or victimized overcome and get the girl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Charlie Chaplin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Buster Keaton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00" y="4124325"/>
            <a:ext cx="2447698" cy="194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1975" y="3462350"/>
            <a:ext cx="3105149" cy="23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52450" y="1150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24098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Melodramatic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Based on Classic horror books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https://www.youtube.com/watch?v=i9WUmq_CeWA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Char char="•"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sng" strike="noStrike" cap="none" baseline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800" y="-134300"/>
            <a:ext cx="2828925" cy="25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8325" y="3684436"/>
            <a:ext cx="3133725" cy="228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575" y="3657600"/>
            <a:ext cx="26669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43300" y="3551300"/>
            <a:ext cx="1971675" cy="31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US" u="sng">
                <a:solidFill>
                  <a:srgbClr val="FFFFFF"/>
                </a:solidFill>
                <a:hlinkClick r:id="rId3"/>
              </a:rPr>
              <a:t>The Making of Hollywood (an immigrant journey)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http://www.wikihow.com/</a:t>
            </a:r>
            <a:r>
              <a:rPr lang="en-US" u="sng">
                <a:solidFill>
                  <a:schemeClr val="lt1"/>
                </a:solidFill>
                <a:hlinkClick r:id="rId4"/>
              </a:rPr>
              <a:t>Make-a-Silent-Movie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On-screen Show (4:3)</PresentationFormat>
  <Paragraphs>37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Genres &amp; technical</vt:lpstr>
      <vt:lpstr>Fantasy</vt:lpstr>
      <vt:lpstr>Slap stick</vt:lpstr>
      <vt:lpstr>Melodrama</vt:lpstr>
      <vt:lpstr>Romance</vt:lpstr>
      <vt:lpstr>Action</vt:lpstr>
      <vt:lpstr>Comedy</vt:lpstr>
      <vt:lpstr>Horror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Genres &amp; technical</dc:title>
  <dc:creator>213-262-02</dc:creator>
  <cp:lastModifiedBy>Windows User</cp:lastModifiedBy>
  <cp:revision>1</cp:revision>
  <dcterms:modified xsi:type="dcterms:W3CDTF">2014-09-10T19:39:14Z</dcterms:modified>
</cp:coreProperties>
</file>